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handoutMasterIdLst>
    <p:handoutMasterId r:id="rId17"/>
  </p:handoutMasterIdLst>
  <p:sldIdLst>
    <p:sldId id="256" r:id="rId2"/>
    <p:sldId id="269" r:id="rId3"/>
    <p:sldId id="270" r:id="rId4"/>
    <p:sldId id="271" r:id="rId5"/>
    <p:sldId id="283" r:id="rId6"/>
    <p:sldId id="284" r:id="rId7"/>
    <p:sldId id="292" r:id="rId8"/>
    <p:sldId id="285" r:id="rId9"/>
    <p:sldId id="286" r:id="rId10"/>
    <p:sldId id="288" r:id="rId11"/>
    <p:sldId id="287" r:id="rId12"/>
    <p:sldId id="289" r:id="rId13"/>
    <p:sldId id="290" r:id="rId14"/>
    <p:sldId id="291" r:id="rId15"/>
    <p:sldId id="293" r:id="rId16"/>
  </p:sldIdLst>
  <p:sldSz cx="9144000" cy="6858000" type="screen4x3"/>
  <p:notesSz cx="6797675" cy="9928225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1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801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48F9584-E605-4889-81D4-E6B2572613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45D692D-A060-48C4-814E-7DAA282BF0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26A2535-86B5-42F4-8E88-4A7A7670998E}" type="datetimeFigureOut">
              <a:rPr lang="fr-BE"/>
              <a:pPr>
                <a:defRPr/>
              </a:pPr>
              <a:t>07-05-19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B447C3C-A11B-4987-B65E-BB8D98C3DD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56F36D-E793-4CE5-AD26-603BA1136A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E5CE81D-F0B6-4D0B-B30A-6DD00555CE24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0FB90E-F680-45DB-B558-ADCE8EB37EFE}"/>
              </a:ext>
            </a:extLst>
          </p:cNvPr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D4EE14-6507-465C-A31F-98F3DFD82C4F}"/>
              </a:ext>
            </a:extLst>
          </p:cNvPr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9175D6-4BC2-4F0D-8CEC-DFF8581D6DFC}"/>
              </a:ext>
            </a:extLst>
          </p:cNvPr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46C73A-779A-4238-B0EF-57FF18C2B196}"/>
              </a:ext>
            </a:extLst>
          </p:cNvPr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815E59-CF87-43D0-B689-2BF1C3164C8F}"/>
              </a:ext>
            </a:extLst>
          </p:cNvPr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11" name="Rectangle à coins arrondis 25">
            <a:extLst>
              <a:ext uri="{FF2B5EF4-FFF2-40B4-BE49-F238E27FC236}">
                <a16:creationId xmlns:a16="http://schemas.microsoft.com/office/drawing/2014/main" id="{65AF1651-70F2-481A-A669-05BBDBF8A39D}"/>
              </a:ext>
            </a:extLst>
          </p:cNvPr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12" name="Rectangle à coins arrondis 26">
            <a:extLst>
              <a:ext uri="{FF2B5EF4-FFF2-40B4-BE49-F238E27FC236}">
                <a16:creationId xmlns:a16="http://schemas.microsoft.com/office/drawing/2014/main" id="{C1345A57-B237-4BC8-8940-E327B63F3B9E}"/>
              </a:ext>
            </a:extLst>
          </p:cNvPr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5DD410-C3B1-48F7-9498-441EC7CB32CD}"/>
              </a:ext>
            </a:extLst>
          </p:cNvPr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473B46-DCA5-4D17-99CF-498C88261768}"/>
              </a:ext>
            </a:extLst>
          </p:cNvPr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7688AA-6735-4749-B623-BC4D19FC9192}"/>
              </a:ext>
            </a:extLst>
          </p:cNvPr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A37D5A-EE73-4185-BC24-0D6B5410A61F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17" name="Espace réservé de la date 27">
            <a:extLst>
              <a:ext uri="{FF2B5EF4-FFF2-40B4-BE49-F238E27FC236}">
                <a16:creationId xmlns:a16="http://schemas.microsoft.com/office/drawing/2014/main" id="{CB90DC43-F383-425E-A594-EBE464DAF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7B54C-05FB-4401-B5AB-E77BA5AD502B}" type="datetimeFigureOut">
              <a:rPr lang="fr-FR"/>
              <a:pPr>
                <a:defRPr/>
              </a:pPr>
              <a:t>07/05/2019</a:t>
            </a:fld>
            <a:endParaRPr lang="fr-BE"/>
          </a:p>
        </p:txBody>
      </p:sp>
      <p:sp>
        <p:nvSpPr>
          <p:cNvPr id="18" name="Espace réservé du pied de page 16">
            <a:extLst>
              <a:ext uri="{FF2B5EF4-FFF2-40B4-BE49-F238E27FC236}">
                <a16:creationId xmlns:a16="http://schemas.microsoft.com/office/drawing/2014/main" id="{BE8512ED-9326-4925-BCFE-AFBACDBB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19" name="Espace réservé du numéro de diapositive 28">
            <a:extLst>
              <a:ext uri="{FF2B5EF4-FFF2-40B4-BE49-F238E27FC236}">
                <a16:creationId xmlns:a16="http://schemas.microsoft.com/office/drawing/2014/main" id="{8578336D-A61E-44DB-96C1-0D776A54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DDBF8DE-C7D6-4756-BED6-71D3053F4118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875589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EEC95291-3B64-4D1C-87C7-AB91B8C53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681A9-A2F5-4028-9A57-7A5FC43FBCF9}" type="datetimeFigureOut">
              <a:rPr lang="fr-FR"/>
              <a:pPr>
                <a:defRPr/>
              </a:pPr>
              <a:t>07/05/2019</a:t>
            </a:fld>
            <a:endParaRPr lang="fr-BE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D0667CBA-3EBF-4ACF-8E82-74576ED27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E2439E66-0557-4730-9661-EA9F3E89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EA70C-E440-4DAE-A187-20A3CCD6EA6A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222414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D3D06AC4-2513-4700-B9E8-6B337B861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C910F-45A5-46E3-A067-50F3524FFE9C}" type="datetimeFigureOut">
              <a:rPr lang="fr-FR"/>
              <a:pPr>
                <a:defRPr/>
              </a:pPr>
              <a:t>07/05/2019</a:t>
            </a:fld>
            <a:endParaRPr lang="fr-BE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6049FF34-B98B-4F95-B790-CC2DBE4A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9775930B-FA40-45DC-80B4-142E7689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E10C5-0F6E-4A70-A5CC-841C6A6E72F1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375182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A666B503-7D27-426B-98AC-AF02B763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3A111-E801-4307-98C3-73613F624664}" type="datetimeFigureOut">
              <a:rPr lang="fr-FR"/>
              <a:pPr>
                <a:defRPr/>
              </a:pPr>
              <a:t>07/05/2019</a:t>
            </a:fld>
            <a:endParaRPr lang="fr-BE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735DE748-8011-4AAC-802E-01656E82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93CEA519-3C51-4043-877A-BEE4C5AC4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35FED-28DD-4AAC-8CEF-4D2E31347CCB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90679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FCD158DC-9E7F-4502-9FA0-3ACC2DDD9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36553-F190-4B3A-BB93-48643306647F}" type="datetimeFigureOut">
              <a:rPr lang="fr-FR"/>
              <a:pPr>
                <a:defRPr/>
              </a:pPr>
              <a:t>07/05/2019</a:t>
            </a:fld>
            <a:endParaRPr lang="fr-BE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AF1F0806-B0B2-422A-B70D-DEABD7EC7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09383B43-E061-4EEE-860C-3D0B59AA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BF184-13FF-4F9A-874B-B5E2DEA236FF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689937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>
            <a:extLst>
              <a:ext uri="{FF2B5EF4-FFF2-40B4-BE49-F238E27FC236}">
                <a16:creationId xmlns:a16="http://schemas.microsoft.com/office/drawing/2014/main" id="{82A20DAB-7C34-4ADA-8151-B55AE8961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764B4-66EB-48AE-BC44-0158CB288E12}" type="datetimeFigureOut">
              <a:rPr lang="fr-FR"/>
              <a:pPr>
                <a:defRPr/>
              </a:pPr>
              <a:t>07/05/2019</a:t>
            </a:fld>
            <a:endParaRPr lang="fr-BE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CE076809-4BC8-4B4D-9A38-D9089C97C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22">
            <a:extLst>
              <a:ext uri="{FF2B5EF4-FFF2-40B4-BE49-F238E27FC236}">
                <a16:creationId xmlns:a16="http://schemas.microsoft.com/office/drawing/2014/main" id="{0E3EB7B8-4FDA-4244-A15D-56168270F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7054A-E3C3-4452-A88A-7899534D831E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04961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25">
            <a:extLst>
              <a:ext uri="{FF2B5EF4-FFF2-40B4-BE49-F238E27FC236}">
                <a16:creationId xmlns:a16="http://schemas.microsoft.com/office/drawing/2014/main" id="{EC462F70-73E6-4EBA-A987-96C14FF12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361CCCB-525B-4397-AB05-F0525F2129A0}" type="datetimeFigureOut">
              <a:rPr lang="fr-FR"/>
              <a:pPr>
                <a:defRPr/>
              </a:pPr>
              <a:t>07/05/2019</a:t>
            </a:fld>
            <a:endParaRPr lang="fr-BE"/>
          </a:p>
        </p:txBody>
      </p:sp>
      <p:sp>
        <p:nvSpPr>
          <p:cNvPr id="8" name="Espace réservé du numéro de diapositive 26">
            <a:extLst>
              <a:ext uri="{FF2B5EF4-FFF2-40B4-BE49-F238E27FC236}">
                <a16:creationId xmlns:a16="http://schemas.microsoft.com/office/drawing/2014/main" id="{8BD33C88-E57B-4947-8637-82AD957F9E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7476A-CE25-44FA-80C8-93B9775504F9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  <p:sp>
        <p:nvSpPr>
          <p:cNvPr id="9" name="Espace réservé du pied de page 27">
            <a:extLst>
              <a:ext uri="{FF2B5EF4-FFF2-40B4-BE49-F238E27FC236}">
                <a16:creationId xmlns:a16="http://schemas.microsoft.com/office/drawing/2014/main" id="{B077BDCC-024B-4377-9B19-A6F2A08A78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63348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470F597-3838-4105-9581-087619DE17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DE7AB-A3D8-4C34-B7A7-4CF1729890C9}" type="datetimeFigureOut">
              <a:rPr lang="fr-FR"/>
              <a:pPr>
                <a:defRPr/>
              </a:pPr>
              <a:t>07/05/2019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6C9E39-0ECA-4433-9AAF-024F5BD31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D26D63D-DD6F-457E-904A-F15D6435D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CAF9B-5F57-4297-9EB2-DD8A61944255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6390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>
            <a:extLst>
              <a:ext uri="{FF2B5EF4-FFF2-40B4-BE49-F238E27FC236}">
                <a16:creationId xmlns:a16="http://schemas.microsoft.com/office/drawing/2014/main" id="{5A0335D7-24AE-4F5C-A8DE-256990303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781AB-14F6-4D2E-B9FE-1BCD94904DE3}" type="datetimeFigureOut">
              <a:rPr lang="fr-FR"/>
              <a:pPr>
                <a:defRPr/>
              </a:pPr>
              <a:t>07/05/2019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C8F0AC6-6E1D-491A-B739-2E8B18177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22">
            <a:extLst>
              <a:ext uri="{FF2B5EF4-FFF2-40B4-BE49-F238E27FC236}">
                <a16:creationId xmlns:a16="http://schemas.microsoft.com/office/drawing/2014/main" id="{39F7AE59-AAB7-48D6-851C-7940CB6E4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A5458-9425-4272-BCDA-998EA0E38EC5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105422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>
            <a:extLst>
              <a:ext uri="{FF2B5EF4-FFF2-40B4-BE49-F238E27FC236}">
                <a16:creationId xmlns:a16="http://schemas.microsoft.com/office/drawing/2014/main" id="{D7619E3F-7E65-4BA2-A5F5-C2E93E74C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C02B0-3D92-4F3B-ABD6-5DFECB9330AA}" type="datetimeFigureOut">
              <a:rPr lang="fr-FR"/>
              <a:pPr>
                <a:defRPr/>
              </a:pPr>
              <a:t>07/05/2019</a:t>
            </a:fld>
            <a:endParaRPr lang="fr-BE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5D814210-CE03-46F8-BFC7-9BA2D9962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22">
            <a:extLst>
              <a:ext uri="{FF2B5EF4-FFF2-40B4-BE49-F238E27FC236}">
                <a16:creationId xmlns:a16="http://schemas.microsoft.com/office/drawing/2014/main" id="{67EF1EA4-4F7B-4342-BD2A-95CC4A122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80C39-B024-4AC7-A3C2-CAC4482DE23B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24537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13">
            <a:extLst>
              <a:ext uri="{FF2B5EF4-FFF2-40B4-BE49-F238E27FC236}">
                <a16:creationId xmlns:a16="http://schemas.microsoft.com/office/drawing/2014/main" id="{028A4480-1D0B-43AE-8510-CEA545523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54D41-575F-4D24-A58C-8F1B8E51CA7E}" type="datetimeFigureOut">
              <a:rPr lang="fr-FR"/>
              <a:pPr>
                <a:defRPr/>
              </a:pPr>
              <a:t>07/05/2019</a:t>
            </a:fld>
            <a:endParaRPr lang="fr-BE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1F8F64AE-5B60-4291-8B4C-9EB2EC564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22">
            <a:extLst>
              <a:ext uri="{FF2B5EF4-FFF2-40B4-BE49-F238E27FC236}">
                <a16:creationId xmlns:a16="http://schemas.microsoft.com/office/drawing/2014/main" id="{440FD96C-A240-4402-9829-B7C2523A5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A72CF-1ADD-48D0-93A2-5393BD2F7B63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32203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6A3AACF-B729-4265-8BEC-05D88D9B144C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978E66-B14B-464A-B414-64D822FDFEC6}"/>
              </a:ext>
            </a:extLst>
          </p:cNvPr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F5C95D-DE5E-46A7-9EF1-803E36D17C40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C0202B-3031-45B6-BA1F-DA3C417C0802}"/>
              </a:ext>
            </a:extLst>
          </p:cNvPr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584D424-300C-4EC5-8BF2-A5024DA7ACC1}"/>
              </a:ext>
            </a:extLst>
          </p:cNvPr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E4298E4C-397F-4DA4-8835-D9DD97B641AD}"/>
              </a:ext>
            </a:extLst>
          </p:cNvPr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34" name="Rectangle à coins arrondis 33">
            <a:extLst>
              <a:ext uri="{FF2B5EF4-FFF2-40B4-BE49-F238E27FC236}">
                <a16:creationId xmlns:a16="http://schemas.microsoft.com/office/drawing/2014/main" id="{A862D6D2-FC80-4B46-A8F3-5443B969FC8A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18A4F7A-D979-4F84-965F-823093F40B57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CB0421-0EAE-4216-9B37-34AF78B797D1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086E61-AAC6-4D41-85C2-4D482CD76E7F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226D6C-79E2-42B9-8DD4-1521F3BFBC59}"/>
              </a:ext>
            </a:extLst>
          </p:cNvPr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AA54958-9DBE-4BE9-89BA-67C31C49961E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F910A56-1CC1-4EEC-9F9D-8A8016403A4D}"/>
              </a:ext>
            </a:extLst>
          </p:cNvPr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39" name="Espace réservé du titre 21">
            <a:extLst>
              <a:ext uri="{FF2B5EF4-FFF2-40B4-BE49-F238E27FC236}">
                <a16:creationId xmlns:a16="http://schemas.microsoft.com/office/drawing/2014/main" id="{132AED8A-E97C-4769-85E0-F7AA992BA3C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  <a:endParaRPr lang="en-US" altLang="fr-FR"/>
          </a:p>
        </p:txBody>
      </p:sp>
      <p:sp>
        <p:nvSpPr>
          <p:cNvPr id="1040" name="Espace réservé du texte 12">
            <a:extLst>
              <a:ext uri="{FF2B5EF4-FFF2-40B4-BE49-F238E27FC236}">
                <a16:creationId xmlns:a16="http://schemas.microsoft.com/office/drawing/2014/main" id="{0CEF4320-6F71-4F11-A85E-F8584751B3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A1C0CBC9-6C92-4546-9AD5-0BA420FAE2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C561C71-BD5F-4BEF-848B-AAA40170257F}" type="datetimeFigureOut">
              <a:rPr lang="fr-FR"/>
              <a:pPr>
                <a:defRPr/>
              </a:pPr>
              <a:t>07/05/2019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03B715C-9256-41C1-8B7C-F9141CA098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942C5FAB-6523-4B3A-B46B-3D6D8B4FA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CDBE03-4438-46A3-8CFA-92152D77C43D}" type="slidenum">
              <a:rPr lang="fr-BE" altLang="fr-FR"/>
              <a:pPr>
                <a:defRPr/>
              </a:pPr>
              <a:t>‹N°›</a:t>
            </a:fld>
            <a:endParaRPr lang="fr-BE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7" r:id="rId1"/>
    <p:sldLayoutId id="2147484439" r:id="rId2"/>
    <p:sldLayoutId id="2147484440" r:id="rId3"/>
    <p:sldLayoutId id="2147484441" r:id="rId4"/>
    <p:sldLayoutId id="2147484448" r:id="rId5"/>
    <p:sldLayoutId id="2147484449" r:id="rId6"/>
    <p:sldLayoutId id="2147484442" r:id="rId7"/>
    <p:sldLayoutId id="2147484443" r:id="rId8"/>
    <p:sldLayoutId id="2147484444" r:id="rId9"/>
    <p:sldLayoutId id="2147484445" r:id="rId10"/>
    <p:sldLayoutId id="214748444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B32C16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B32C16"/>
        </a:buClr>
        <a:buFont typeface="Georgia" panose="02040502050405020303" pitchFamily="18" charset="0"/>
        <a:buChar char="▫"/>
        <a:defRPr sz="2000" kern="1200">
          <a:solidFill>
            <a:srgbClr val="B32C16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7EEA2-EDCF-4C1C-A93A-0304598EA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2276475"/>
            <a:ext cx="8640763" cy="118268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fr-BE" sz="2800" b="1" dirty="0">
                <a:solidFill>
                  <a:srgbClr val="FFC000"/>
                </a:solidFill>
                <a:uFill>
                  <a:solidFill>
                    <a:schemeClr val="accent3">
                      <a:lumMod val="75000"/>
                    </a:schemeClr>
                  </a:solidFill>
                </a:uFill>
              </a:rPr>
              <a:t>10</a:t>
            </a:r>
            <a:r>
              <a:rPr lang="fr-BE" sz="2800" b="1" baseline="30000" dirty="0">
                <a:solidFill>
                  <a:srgbClr val="FFC000"/>
                </a:solidFill>
                <a:uFill>
                  <a:solidFill>
                    <a:schemeClr val="accent3">
                      <a:lumMod val="75000"/>
                    </a:schemeClr>
                  </a:solidFill>
                </a:uFill>
              </a:rPr>
              <a:t>ème</a:t>
            </a:r>
            <a:r>
              <a:rPr lang="fr-BE" sz="2800" b="1" dirty="0">
                <a:solidFill>
                  <a:srgbClr val="FFC000"/>
                </a:solidFill>
                <a:uFill>
                  <a:solidFill>
                    <a:schemeClr val="accent3">
                      <a:lumMod val="75000"/>
                    </a:schemeClr>
                  </a:solidFill>
                </a:uFill>
              </a:rPr>
              <a:t> Symposium Aframeco</a:t>
            </a:r>
            <a:br>
              <a:rPr lang="fr-BE" sz="2800" b="1" dirty="0">
                <a:solidFill>
                  <a:srgbClr val="FFC000"/>
                </a:solidFill>
                <a:uFill>
                  <a:solidFill>
                    <a:schemeClr val="accent3">
                      <a:lumMod val="75000"/>
                    </a:schemeClr>
                  </a:solidFill>
                </a:uFill>
              </a:rPr>
            </a:br>
            <a:br>
              <a:rPr lang="fr-BE" sz="2800" b="1" dirty="0">
                <a:solidFill>
                  <a:srgbClr val="FFC000"/>
                </a:solidFill>
                <a:uFill>
                  <a:solidFill>
                    <a:schemeClr val="accent3">
                      <a:lumMod val="75000"/>
                    </a:schemeClr>
                  </a:solidFill>
                </a:uFill>
              </a:rPr>
            </a:br>
            <a:r>
              <a:rPr lang="fr-BE" sz="2400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accent3">
                      <a:lumMod val="75000"/>
                    </a:schemeClr>
                  </a:solidFill>
                </a:uFill>
                <a:latin typeface="Arial" charset="0"/>
                <a:cs typeface="Arial" charset="0"/>
              </a:rPr>
              <a:t>04 mai 2019</a:t>
            </a:r>
            <a:br>
              <a:rPr lang="fr-BE" sz="2800" i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</a:br>
            <a:br>
              <a:rPr lang="fr-BE" sz="2800" b="1" dirty="0">
                <a:solidFill>
                  <a:srgbClr val="FFC000"/>
                </a:solidFill>
                <a:uFill>
                  <a:solidFill>
                    <a:schemeClr val="accent3">
                      <a:lumMod val="75000"/>
                    </a:schemeClr>
                  </a:solidFill>
                </a:uFill>
              </a:rPr>
            </a:br>
            <a:br>
              <a:rPr lang="fr-BE" sz="100" b="1" dirty="0">
                <a:solidFill>
                  <a:srgbClr val="FFC000"/>
                </a:solidFill>
                <a:uFill>
                  <a:solidFill>
                    <a:schemeClr val="accent3">
                      <a:lumMod val="75000"/>
                    </a:schemeClr>
                  </a:solidFill>
                </a:uFill>
              </a:rPr>
            </a:br>
            <a:br>
              <a:rPr lang="fr-BE" sz="2800" dirty="0">
                <a:solidFill>
                  <a:srgbClr val="FFC000"/>
                </a:solidFill>
                <a:uFill>
                  <a:solidFill>
                    <a:schemeClr val="accent3">
                      <a:lumMod val="75000"/>
                    </a:schemeClr>
                  </a:solidFill>
                </a:uFill>
              </a:rPr>
            </a:br>
            <a:r>
              <a:rPr lang="fr-BE" sz="2400" b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Fin de vie digne en MRS: choisir pour ne pas subir</a:t>
            </a:r>
            <a:endParaRPr lang="fr-BE" sz="2400" dirty="0"/>
          </a:p>
        </p:txBody>
      </p:sp>
      <p:sp>
        <p:nvSpPr>
          <p:cNvPr id="9220" name="Sous-titre 2">
            <a:extLst>
              <a:ext uri="{FF2B5EF4-FFF2-40B4-BE49-F238E27FC236}">
                <a16:creationId xmlns:a16="http://schemas.microsoft.com/office/drawing/2014/main" id="{3B93E710-46E9-4D89-9F68-523BD5DFF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75" y="5707063"/>
            <a:ext cx="5184775" cy="79533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fr-BE" sz="2200" b="1" dirty="0">
                <a:solidFill>
                  <a:srgbClr val="0070C0"/>
                </a:solidFill>
                <a:latin typeface="Arial" charset="0"/>
                <a:cs typeface="Arial" charset="0"/>
              </a:rPr>
              <a:t>Les photos 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br>
              <a:rPr lang="fr-BE" sz="2200" b="1" dirty="0">
                <a:solidFill>
                  <a:srgbClr val="0070C0"/>
                </a:solidFill>
                <a:latin typeface="Arial" charset="0"/>
                <a:cs typeface="Arial" charset="0"/>
              </a:rPr>
            </a:br>
            <a:r>
              <a:rPr lang="fr-BE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à regarder en diaporama</a:t>
            </a:r>
            <a:r>
              <a:rPr lang="fr-BE" sz="1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fr-BE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anose="05000000000000000000" pitchFamily="2" charset="2"/>
              </a:rPr>
              <a:t></a:t>
            </a:r>
            <a:endParaRPr lang="fr-BE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43C5C8-5DA3-42FE-A1D7-587E48B1B79E}"/>
              </a:ext>
            </a:extLst>
          </p:cNvPr>
          <p:cNvSpPr/>
          <p:nvPr/>
        </p:nvSpPr>
        <p:spPr>
          <a:xfrm>
            <a:off x="5292725" y="3860800"/>
            <a:ext cx="3851275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BE"/>
          </a:p>
        </p:txBody>
      </p:sp>
      <p:pic>
        <p:nvPicPr>
          <p:cNvPr id="6149" name="Image 3">
            <a:extLst>
              <a:ext uri="{FF2B5EF4-FFF2-40B4-BE49-F238E27FC236}">
                <a16:creationId xmlns:a16="http://schemas.microsoft.com/office/drawing/2014/main" id="{B4D0F7B0-B661-4835-B4E3-C16608E5B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13" y="4225925"/>
            <a:ext cx="1943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9EEF82-ABFD-4657-9888-E69FF3C25B0D}"/>
              </a:ext>
            </a:extLst>
          </p:cNvPr>
          <p:cNvSpPr/>
          <p:nvPr/>
        </p:nvSpPr>
        <p:spPr>
          <a:xfrm>
            <a:off x="5364163" y="476250"/>
            <a:ext cx="3779837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BE"/>
          </a:p>
        </p:txBody>
      </p:sp>
      <p:pic>
        <p:nvPicPr>
          <p:cNvPr id="15363" name="Image 8">
            <a:extLst>
              <a:ext uri="{FF2B5EF4-FFF2-40B4-BE49-F238E27FC236}">
                <a16:creationId xmlns:a16="http://schemas.microsoft.com/office/drawing/2014/main" id="{8D1017D8-E878-4F6C-9F26-0675F55CC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16638"/>
            <a:ext cx="12604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ZoneTexte 3">
            <a:extLst>
              <a:ext uri="{FF2B5EF4-FFF2-40B4-BE49-F238E27FC236}">
                <a16:creationId xmlns:a16="http://schemas.microsoft.com/office/drawing/2014/main" id="{8EE438BB-624D-4960-925C-D82F5920F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6316663"/>
            <a:ext cx="59039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400" i="1"/>
              <a:t>Un public attentif…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B0B5A79-5635-46C4-BE39-DD66433EA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1" y="632858"/>
            <a:ext cx="8388424" cy="5592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9EEF82-ABFD-4657-9888-E69FF3C25B0D}"/>
              </a:ext>
            </a:extLst>
          </p:cNvPr>
          <p:cNvSpPr/>
          <p:nvPr/>
        </p:nvSpPr>
        <p:spPr>
          <a:xfrm>
            <a:off x="5364163" y="476250"/>
            <a:ext cx="3779837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BE"/>
          </a:p>
        </p:txBody>
      </p:sp>
      <p:pic>
        <p:nvPicPr>
          <p:cNvPr id="16387" name="Image 8">
            <a:extLst>
              <a:ext uri="{FF2B5EF4-FFF2-40B4-BE49-F238E27FC236}">
                <a16:creationId xmlns:a16="http://schemas.microsoft.com/office/drawing/2014/main" id="{0C63418F-25A0-4ACD-ABC6-D1E91859A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16638"/>
            <a:ext cx="12604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ZoneTexte 3">
            <a:extLst>
              <a:ext uri="{FF2B5EF4-FFF2-40B4-BE49-F238E27FC236}">
                <a16:creationId xmlns:a16="http://schemas.microsoft.com/office/drawing/2014/main" id="{0A93158C-B60A-4C50-8215-9460D21ED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6316663"/>
            <a:ext cx="6469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400" i="1"/>
              <a:t>Des séances Questions-réponses animées…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AAF511-B453-4CC5-829C-350C325C7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76250"/>
            <a:ext cx="8388424" cy="5592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9EEF82-ABFD-4657-9888-E69FF3C25B0D}"/>
              </a:ext>
            </a:extLst>
          </p:cNvPr>
          <p:cNvSpPr/>
          <p:nvPr/>
        </p:nvSpPr>
        <p:spPr>
          <a:xfrm>
            <a:off x="5364163" y="476250"/>
            <a:ext cx="3779837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BE"/>
          </a:p>
        </p:txBody>
      </p:sp>
      <p:pic>
        <p:nvPicPr>
          <p:cNvPr id="17411" name="Image 8">
            <a:extLst>
              <a:ext uri="{FF2B5EF4-FFF2-40B4-BE49-F238E27FC236}">
                <a16:creationId xmlns:a16="http://schemas.microsoft.com/office/drawing/2014/main" id="{84B91C1C-19A6-4D64-A093-0DF7DFFD6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16638"/>
            <a:ext cx="12604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ZoneTexte 3">
            <a:extLst>
              <a:ext uri="{FF2B5EF4-FFF2-40B4-BE49-F238E27FC236}">
                <a16:creationId xmlns:a16="http://schemas.microsoft.com/office/drawing/2014/main" id="{A8057225-D4CF-4353-840C-63E30689E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6316663"/>
            <a:ext cx="59039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400" i="1"/>
              <a:t>ET beaucoup de bonne humeur!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FEE6B2D-F777-4525-9139-D0E9A4362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94312"/>
            <a:ext cx="8244408" cy="5496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9EEF82-ABFD-4657-9888-E69FF3C25B0D}"/>
              </a:ext>
            </a:extLst>
          </p:cNvPr>
          <p:cNvSpPr/>
          <p:nvPr/>
        </p:nvSpPr>
        <p:spPr>
          <a:xfrm>
            <a:off x="5364163" y="476250"/>
            <a:ext cx="3779837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BE"/>
          </a:p>
        </p:txBody>
      </p:sp>
      <p:pic>
        <p:nvPicPr>
          <p:cNvPr id="18435" name="Image 8">
            <a:extLst>
              <a:ext uri="{FF2B5EF4-FFF2-40B4-BE49-F238E27FC236}">
                <a16:creationId xmlns:a16="http://schemas.microsoft.com/office/drawing/2014/main" id="{957628E7-51F5-42AB-A9B5-41CC3FBB8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16638"/>
            <a:ext cx="12604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ZoneTexte 3">
            <a:extLst>
              <a:ext uri="{FF2B5EF4-FFF2-40B4-BE49-F238E27FC236}">
                <a16:creationId xmlns:a16="http://schemas.microsoft.com/office/drawing/2014/main" id="{1E471BDC-74CE-4004-865C-38A7E1A0D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6316663"/>
            <a:ext cx="59039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400" i="1"/>
              <a:t>Conclu par un bon repas!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D6028DD-FBC0-4496-B80E-E0162AE60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250"/>
            <a:ext cx="8388424" cy="5592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9EEF82-ABFD-4657-9888-E69FF3C25B0D}"/>
              </a:ext>
            </a:extLst>
          </p:cNvPr>
          <p:cNvSpPr/>
          <p:nvPr/>
        </p:nvSpPr>
        <p:spPr>
          <a:xfrm>
            <a:off x="5364163" y="476250"/>
            <a:ext cx="3779837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BE"/>
          </a:p>
        </p:txBody>
      </p:sp>
      <p:pic>
        <p:nvPicPr>
          <p:cNvPr id="19459" name="Image 8">
            <a:extLst>
              <a:ext uri="{FF2B5EF4-FFF2-40B4-BE49-F238E27FC236}">
                <a16:creationId xmlns:a16="http://schemas.microsoft.com/office/drawing/2014/main" id="{D6CC16A2-5420-4BE9-B4F4-CDA828FDF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16638"/>
            <a:ext cx="12604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ZoneTexte 3">
            <a:extLst>
              <a:ext uri="{FF2B5EF4-FFF2-40B4-BE49-F238E27FC236}">
                <a16:creationId xmlns:a16="http://schemas.microsoft.com/office/drawing/2014/main" id="{ECB80A83-4230-4FB3-AED7-BA558B60D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6316663"/>
            <a:ext cx="59039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400" i="1"/>
              <a:t>Merci à tous pour votre participation!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9F80FF-AAC7-4A62-BAE1-AF995AD60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4" y="476250"/>
            <a:ext cx="7560840" cy="5670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9EEF82-ABFD-4657-9888-E69FF3C25B0D}"/>
              </a:ext>
            </a:extLst>
          </p:cNvPr>
          <p:cNvSpPr/>
          <p:nvPr/>
        </p:nvSpPr>
        <p:spPr>
          <a:xfrm>
            <a:off x="5364163" y="476250"/>
            <a:ext cx="3779837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BE"/>
          </a:p>
        </p:txBody>
      </p:sp>
      <p:pic>
        <p:nvPicPr>
          <p:cNvPr id="20483" name="Image 8">
            <a:extLst>
              <a:ext uri="{FF2B5EF4-FFF2-40B4-BE49-F238E27FC236}">
                <a16:creationId xmlns:a16="http://schemas.microsoft.com/office/drawing/2014/main" id="{80B65C48-2D17-463C-B825-77D884A00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16638"/>
            <a:ext cx="12604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ZoneTexte 3">
            <a:extLst>
              <a:ext uri="{FF2B5EF4-FFF2-40B4-BE49-F238E27FC236}">
                <a16:creationId xmlns:a16="http://schemas.microsoft.com/office/drawing/2014/main" id="{17DC035C-6B9C-4E94-AA68-45D4A1CA5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6316663"/>
            <a:ext cx="59039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400" i="1"/>
              <a:t>A l’année prochaine!!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D78D46-D306-4E8F-8B14-5D88D7142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89214"/>
            <a:ext cx="8460582" cy="5640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9EEF82-ABFD-4657-9888-E69FF3C25B0D}"/>
              </a:ext>
            </a:extLst>
          </p:cNvPr>
          <p:cNvSpPr/>
          <p:nvPr/>
        </p:nvSpPr>
        <p:spPr>
          <a:xfrm>
            <a:off x="5364163" y="476250"/>
            <a:ext cx="3779837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BE"/>
          </a:p>
        </p:txBody>
      </p:sp>
      <p:pic>
        <p:nvPicPr>
          <p:cNvPr id="7171" name="Image 8">
            <a:extLst>
              <a:ext uri="{FF2B5EF4-FFF2-40B4-BE49-F238E27FC236}">
                <a16:creationId xmlns:a16="http://schemas.microsoft.com/office/drawing/2014/main" id="{C3C8B8AB-62A5-4D22-9FAB-ED424D29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16638"/>
            <a:ext cx="12604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760A7A-0E8B-454A-A87C-8C4A04C52E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t="20081" r="40686" b="-4337"/>
          <a:stretch/>
        </p:blipFill>
        <p:spPr>
          <a:xfrm>
            <a:off x="611560" y="860884"/>
            <a:ext cx="5364163" cy="5136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3" name="ZoneTexte 11">
            <a:extLst>
              <a:ext uri="{FF2B5EF4-FFF2-40B4-BE49-F238E27FC236}">
                <a16:creationId xmlns:a16="http://schemas.microsoft.com/office/drawing/2014/main" id="{E8734B99-646D-4F9A-9A5B-346E830D4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227763"/>
            <a:ext cx="5688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400" i="1"/>
              <a:t>Le Docteur Jean-François Moreau, président, ouvre la séance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9EEF82-ABFD-4657-9888-E69FF3C25B0D}"/>
              </a:ext>
            </a:extLst>
          </p:cNvPr>
          <p:cNvSpPr/>
          <p:nvPr/>
        </p:nvSpPr>
        <p:spPr>
          <a:xfrm>
            <a:off x="5364163" y="476250"/>
            <a:ext cx="3779837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BE"/>
          </a:p>
        </p:txBody>
      </p:sp>
      <p:pic>
        <p:nvPicPr>
          <p:cNvPr id="8195" name="Image 8">
            <a:extLst>
              <a:ext uri="{FF2B5EF4-FFF2-40B4-BE49-F238E27FC236}">
                <a16:creationId xmlns:a16="http://schemas.microsoft.com/office/drawing/2014/main" id="{429D8AAF-AAFA-4615-8E78-72963DB2C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16638"/>
            <a:ext cx="12604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FBAAFB9-37A9-43EC-B7FC-FF334B85C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44127"/>
            <a:ext cx="8208912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7" name="ZoneTexte 3">
            <a:extLst>
              <a:ext uri="{FF2B5EF4-FFF2-40B4-BE49-F238E27FC236}">
                <a16:creationId xmlns:a16="http://schemas.microsoft.com/office/drawing/2014/main" id="{52D48741-416D-4587-BECB-2437BA84E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223000"/>
            <a:ext cx="4608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400" i="1"/>
              <a:t>Une salle comble… 130 participants!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9EEF82-ABFD-4657-9888-E69FF3C25B0D}"/>
              </a:ext>
            </a:extLst>
          </p:cNvPr>
          <p:cNvSpPr/>
          <p:nvPr/>
        </p:nvSpPr>
        <p:spPr>
          <a:xfrm>
            <a:off x="5364163" y="476250"/>
            <a:ext cx="3779837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BE"/>
          </a:p>
        </p:txBody>
      </p:sp>
      <p:pic>
        <p:nvPicPr>
          <p:cNvPr id="9219" name="Image 8">
            <a:extLst>
              <a:ext uri="{FF2B5EF4-FFF2-40B4-BE49-F238E27FC236}">
                <a16:creationId xmlns:a16="http://schemas.microsoft.com/office/drawing/2014/main" id="{6582EE5A-9C63-41EC-A64F-43333CCAB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16638"/>
            <a:ext cx="12604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ZoneTexte 3">
            <a:extLst>
              <a:ext uri="{FF2B5EF4-FFF2-40B4-BE49-F238E27FC236}">
                <a16:creationId xmlns:a16="http://schemas.microsoft.com/office/drawing/2014/main" id="{747C2ED3-7AAB-4329-AFBB-8357E4518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6316663"/>
            <a:ext cx="6757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400" i="1"/>
              <a:t>Gianni Maraschiello, responsable administratif, présente le nouveau site internet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071BA0-A1C6-4588-8787-567F93F86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7" y="692471"/>
            <a:ext cx="8136396" cy="5424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9EEF82-ABFD-4657-9888-E69FF3C25B0D}"/>
              </a:ext>
            </a:extLst>
          </p:cNvPr>
          <p:cNvSpPr/>
          <p:nvPr/>
        </p:nvSpPr>
        <p:spPr>
          <a:xfrm>
            <a:off x="5364163" y="476250"/>
            <a:ext cx="3779837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BE"/>
          </a:p>
        </p:txBody>
      </p:sp>
      <p:pic>
        <p:nvPicPr>
          <p:cNvPr id="10243" name="Image 8">
            <a:extLst>
              <a:ext uri="{FF2B5EF4-FFF2-40B4-BE49-F238E27FC236}">
                <a16:creationId xmlns:a16="http://schemas.microsoft.com/office/drawing/2014/main" id="{877C414B-9118-4A1E-8735-2028F5D6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16638"/>
            <a:ext cx="12604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ZoneTexte 3">
            <a:extLst>
              <a:ext uri="{FF2B5EF4-FFF2-40B4-BE49-F238E27FC236}">
                <a16:creationId xmlns:a16="http://schemas.microsoft.com/office/drawing/2014/main" id="{F4BD5139-C6C5-464A-A26A-F4CC93428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6316663"/>
            <a:ext cx="776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400" i="1"/>
              <a:t>Dr Corinne Vaysse-Van Oost lors de son intervention « Actualités de soins palliatifs en MRS »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A8E32BC-79E2-41F0-9235-119915AEC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70" y="548680"/>
            <a:ext cx="8100392" cy="540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9EEF82-ABFD-4657-9888-E69FF3C25B0D}"/>
              </a:ext>
            </a:extLst>
          </p:cNvPr>
          <p:cNvSpPr/>
          <p:nvPr/>
        </p:nvSpPr>
        <p:spPr>
          <a:xfrm>
            <a:off x="5364163" y="476250"/>
            <a:ext cx="3779837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BE"/>
          </a:p>
        </p:txBody>
      </p:sp>
      <p:pic>
        <p:nvPicPr>
          <p:cNvPr id="11267" name="Image 8">
            <a:extLst>
              <a:ext uri="{FF2B5EF4-FFF2-40B4-BE49-F238E27FC236}">
                <a16:creationId xmlns:a16="http://schemas.microsoft.com/office/drawing/2014/main" id="{FEF3D6BA-AFCF-4913-9725-A36744F1C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16638"/>
            <a:ext cx="12604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ZoneTexte 3">
            <a:extLst>
              <a:ext uri="{FF2B5EF4-FFF2-40B4-BE49-F238E27FC236}">
                <a16:creationId xmlns:a16="http://schemas.microsoft.com/office/drawing/2014/main" id="{1C54A0DD-B6EC-48FB-BE91-AAEAAB664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6316663"/>
            <a:ext cx="59039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400" i="1"/>
              <a:t>Le Dr Gerard Marin, past président, expose ses savoureuses anecdotes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5094CA8-B225-458B-A7C6-5FE5F04AA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824880"/>
            <a:ext cx="7812360" cy="520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9EEF82-ABFD-4657-9888-E69FF3C25B0D}"/>
              </a:ext>
            </a:extLst>
          </p:cNvPr>
          <p:cNvSpPr/>
          <p:nvPr/>
        </p:nvSpPr>
        <p:spPr>
          <a:xfrm>
            <a:off x="5364163" y="476250"/>
            <a:ext cx="3779837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BE"/>
          </a:p>
        </p:txBody>
      </p:sp>
      <p:pic>
        <p:nvPicPr>
          <p:cNvPr id="12291" name="Image 8">
            <a:extLst>
              <a:ext uri="{FF2B5EF4-FFF2-40B4-BE49-F238E27FC236}">
                <a16:creationId xmlns:a16="http://schemas.microsoft.com/office/drawing/2014/main" id="{0950CF58-8B09-41E1-90A0-9A3D720D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16638"/>
            <a:ext cx="12604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ZoneTexte 3">
            <a:extLst>
              <a:ext uri="{FF2B5EF4-FFF2-40B4-BE49-F238E27FC236}">
                <a16:creationId xmlns:a16="http://schemas.microsoft.com/office/drawing/2014/main" id="{2D16B88F-97E8-4611-8612-651C588B9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6316663"/>
            <a:ext cx="711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400" i="1"/>
              <a:t>Le président, le Dr Moreau, et le Dr Derenne, Modérateur, en pleine concentration </a:t>
            </a:r>
            <a:r>
              <a:rPr lang="fr-BE" altLang="fr-FR" sz="1400">
                <a:sym typeface="Wingdings" panose="05000000000000000000" pitchFamily="2" charset="2"/>
              </a:rPr>
              <a:t> </a:t>
            </a:r>
            <a:endParaRPr lang="fr-BE" altLang="fr-FR" sz="140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39854C-72BB-49B9-B32F-DCDC2AAD5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620366"/>
            <a:ext cx="8244408" cy="5496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9EEF82-ABFD-4657-9888-E69FF3C25B0D}"/>
              </a:ext>
            </a:extLst>
          </p:cNvPr>
          <p:cNvSpPr/>
          <p:nvPr/>
        </p:nvSpPr>
        <p:spPr>
          <a:xfrm>
            <a:off x="5364163" y="476250"/>
            <a:ext cx="3779837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BE"/>
          </a:p>
        </p:txBody>
      </p:sp>
      <p:pic>
        <p:nvPicPr>
          <p:cNvPr id="13315" name="Image 8">
            <a:extLst>
              <a:ext uri="{FF2B5EF4-FFF2-40B4-BE49-F238E27FC236}">
                <a16:creationId xmlns:a16="http://schemas.microsoft.com/office/drawing/2014/main" id="{E07D8E35-8459-4216-B56A-8DAEBE4AD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16638"/>
            <a:ext cx="12604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ZoneTexte 3">
            <a:extLst>
              <a:ext uri="{FF2B5EF4-FFF2-40B4-BE49-F238E27FC236}">
                <a16:creationId xmlns:a16="http://schemas.microsoft.com/office/drawing/2014/main" id="{56ED2ECA-2F0F-40E6-ADC3-B2803DC00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6316663"/>
            <a:ext cx="7837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400" i="1"/>
              <a:t>Dr Lossignol transmettant son expérience dans la gestion des demandes d’euthanasie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F7C8BC-3838-45F4-92D5-59D0AC878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5" y="476350"/>
            <a:ext cx="8460432" cy="5640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29EEF82-ABFD-4657-9888-E69FF3C25B0D}"/>
              </a:ext>
            </a:extLst>
          </p:cNvPr>
          <p:cNvSpPr/>
          <p:nvPr/>
        </p:nvSpPr>
        <p:spPr>
          <a:xfrm>
            <a:off x="5364163" y="476250"/>
            <a:ext cx="3779837" cy="576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BE"/>
          </a:p>
        </p:txBody>
      </p:sp>
      <p:pic>
        <p:nvPicPr>
          <p:cNvPr id="14339" name="Image 8">
            <a:extLst>
              <a:ext uri="{FF2B5EF4-FFF2-40B4-BE49-F238E27FC236}">
                <a16:creationId xmlns:a16="http://schemas.microsoft.com/office/drawing/2014/main" id="{C651E658-BA59-47F7-91D1-41C954659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16638"/>
            <a:ext cx="12604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ZoneTexte 3">
            <a:extLst>
              <a:ext uri="{FF2B5EF4-FFF2-40B4-BE49-F238E27FC236}">
                <a16:creationId xmlns:a16="http://schemas.microsoft.com/office/drawing/2014/main" id="{9F9179E0-3EBA-4231-BD58-4B2CF209E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6316663"/>
            <a:ext cx="7045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sz="1400" i="1"/>
              <a:t>Dr Gueibe nous a dévoilé son approche pour une écoute optimale du vécu du patient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40A14F3-9EC3-4179-95A0-FB0BAB32E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513398"/>
            <a:ext cx="8352928" cy="5568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in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1338</TotalTime>
  <Words>130</Words>
  <Application>Microsoft Office PowerPoint</Application>
  <PresentationFormat>Affichage à l'écran (4:3)</PresentationFormat>
  <Paragraphs>17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Trebuchet MS</vt:lpstr>
      <vt:lpstr>Georgia</vt:lpstr>
      <vt:lpstr>Wingdings 2</vt:lpstr>
      <vt:lpstr>Calibri</vt:lpstr>
      <vt:lpstr>Wingdings</vt:lpstr>
      <vt:lpstr>Urbain</vt:lpstr>
      <vt:lpstr>10ème Symposium Aframeco  04 mai 2019    Fin de vie digne en MRS: choisir pour ne pas subir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Soirée d’évaluation  du projet 1733</dc:title>
  <dc:creator>Admin</dc:creator>
  <cp:lastModifiedBy>admin</cp:lastModifiedBy>
  <cp:revision>163</cp:revision>
  <dcterms:created xsi:type="dcterms:W3CDTF">2010-06-01T12:58:41Z</dcterms:created>
  <dcterms:modified xsi:type="dcterms:W3CDTF">2019-05-07T15:58:22Z</dcterms:modified>
</cp:coreProperties>
</file>